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4" r:id="rId1"/>
  </p:sldMasterIdLst>
  <p:notesMasterIdLst>
    <p:notesMasterId r:id="rId10"/>
  </p:notesMasterIdLst>
  <p:sldIdLst>
    <p:sldId id="256" r:id="rId2"/>
    <p:sldId id="257" r:id="rId3"/>
    <p:sldId id="277" r:id="rId4"/>
    <p:sldId id="281" r:id="rId5"/>
    <p:sldId id="278" r:id="rId6"/>
    <p:sldId id="279" r:id="rId7"/>
    <p:sldId id="280" r:id="rId8"/>
    <p:sldId id="270" r:id="rId9"/>
  </p:sldIdLst>
  <p:sldSz cx="9144000" cy="6858000" type="screen4x3"/>
  <p:notesSz cx="6858000" cy="9144000"/>
  <p:defaultTextStyle>
    <a:defPPr>
      <a:defRPr lang="ar-IQ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003399"/>
    <a:srgbClr val="0000FF"/>
    <a:srgbClr val="00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412" autoAdjust="0"/>
    <p:restoredTop sz="94364" autoAdjust="0"/>
  </p:normalViewPr>
  <p:slideViewPr>
    <p:cSldViewPr>
      <p:cViewPr varScale="1">
        <p:scale>
          <a:sx n="84" d="100"/>
          <a:sy n="84" d="100"/>
        </p:scale>
        <p:origin x="-147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E6424ED-B3A9-495E-AE33-D313997A262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IQ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331483A-3415-4234-90F9-7CB2390BBF5E}" type="slidenum">
              <a:rPr lang="ar-IQ" smtClean="0"/>
              <a:pPr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491458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1483A-3415-4234-90F9-7CB2390BBF5E}" type="slidenum">
              <a:rPr lang="ar-IQ" smtClean="0"/>
              <a:pPr/>
              <a:t>1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933524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505504" y="2081816"/>
            <a:ext cx="8143932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72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cs typeface="+mj-cs"/>
              </a:rPr>
              <a:t>Lab. 1</a:t>
            </a:r>
          </a:p>
          <a:p>
            <a:pPr algn="ctr" rtl="0"/>
            <a:endParaRPr lang="en-US" sz="60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6000" b="1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27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3399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cs typeface="+mj-cs"/>
            </a:endParaRPr>
          </a:p>
          <a:p>
            <a:pPr algn="ctr" rtl="0"/>
            <a:r>
              <a:rPr lang="en-US" sz="27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cs typeface="+mj-cs"/>
              </a:rPr>
              <a:t>ASSIST. LECT.  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Ahmed </a:t>
            </a:r>
            <a:r>
              <a:rPr lang="en-US" sz="3200" b="1" dirty="0" err="1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Sabri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Ghazi</a:t>
            </a:r>
          </a:p>
          <a:p>
            <a:pPr algn="ctr" rtl="0"/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    IT.ENG.RUS.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2087" y="339230"/>
            <a:ext cx="2018061" cy="17212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5999" y="1566810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2800" b="1" dirty="0" smtClean="0"/>
              <a:t>Department of Microbiology </a:t>
            </a:r>
            <a:endParaRPr lang="en-US" sz="2800" b="1" dirty="0"/>
          </a:p>
        </p:txBody>
      </p:sp>
      <p:pic>
        <p:nvPicPr>
          <p:cNvPr id="8" name="Picture 7" descr="https://upload.wikimedia.org/wikipedia/commons/thumb/0/05/Windows_10_Logo.svg/1024px-Windows_10_Logo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21" y="3288097"/>
            <a:ext cx="8281988" cy="1907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7134662" y="2094757"/>
            <a:ext cx="15147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First </a:t>
            </a:r>
            <a:r>
              <a:rPr lang="en-US" dirty="0" smtClean="0"/>
              <a:t>Year</a:t>
            </a:r>
          </a:p>
          <a:p>
            <a:pPr algn="r" rtl="0"/>
            <a:r>
              <a:rPr lang="en-US" dirty="0"/>
              <a:t>First Semester</a:t>
            </a:r>
          </a:p>
        </p:txBody>
      </p:sp>
      <p:pic>
        <p:nvPicPr>
          <p:cNvPr id="10" name="Picture 9" descr="C:\Users\acer\Desktop\شعار كلية العلوم\2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58" y="329457"/>
            <a:ext cx="1887141" cy="1731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1013874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84754"/>
            <a:ext cx="735811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800" b="1" dirty="0" smtClean="0">
                <a:solidFill>
                  <a:schemeClr val="bg1"/>
                </a:solidFill>
              </a:rPr>
              <a:t>Contents</a:t>
            </a:r>
            <a:endParaRPr lang="ar-IQ" sz="4800" b="1" dirty="0">
              <a:solidFill>
                <a:schemeClr val="bg1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483826"/>
            <a:ext cx="8001088" cy="470898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An introduction to windows 10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The </a:t>
            </a:r>
            <a:r>
              <a:rPr lang="en-US" sz="3000" b="1" dirty="0">
                <a:solidFill>
                  <a:srgbClr val="FF0000"/>
                </a:solidFill>
              </a:rPr>
              <a:t>start menu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Notification </a:t>
            </a:r>
            <a:r>
              <a:rPr lang="en-US" sz="3000" b="1" dirty="0">
                <a:solidFill>
                  <a:srgbClr val="FF0000"/>
                </a:solidFill>
              </a:rPr>
              <a:t>pane and action </a:t>
            </a:r>
            <a:r>
              <a:rPr lang="en-US" sz="3000" b="1" dirty="0" smtClean="0">
                <a:solidFill>
                  <a:srgbClr val="FF0000"/>
                </a:solidFill>
              </a:rPr>
              <a:t>center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Cortana 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Microsoft </a:t>
            </a:r>
            <a:r>
              <a:rPr lang="en-US" sz="3000" b="1" dirty="0" smtClean="0">
                <a:solidFill>
                  <a:srgbClr val="FF0000"/>
                </a:solidFill>
              </a:rPr>
              <a:t>edge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Use multiple </a:t>
            </a:r>
            <a:r>
              <a:rPr lang="en-US" sz="3000" b="1" dirty="0" smtClean="0">
                <a:solidFill>
                  <a:srgbClr val="FF0000"/>
                </a:solidFill>
              </a:rPr>
              <a:t>desktops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Tablet </a:t>
            </a:r>
            <a:r>
              <a:rPr lang="en-US" sz="3000" b="1" dirty="0" smtClean="0">
                <a:solidFill>
                  <a:srgbClr val="FF0000"/>
                </a:solidFill>
              </a:rPr>
              <a:t>mode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The settings </a:t>
            </a:r>
            <a:r>
              <a:rPr lang="en-US" sz="3000" b="1" dirty="0" smtClean="0">
                <a:solidFill>
                  <a:srgbClr val="FF0000"/>
                </a:solidFill>
              </a:rPr>
              <a:t>App</a:t>
            </a: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</a:t>
            </a:r>
            <a:r>
              <a:rPr lang="en-US" b="1" dirty="0" smtClean="0">
                <a:solidFill>
                  <a:schemeClr val="bg1"/>
                </a:solidFill>
              </a:rPr>
              <a:t>Science                   Lab. 1 (Windows 10)                             November 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3600"/>
            <a:ext cx="735811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000" b="1" dirty="0">
                <a:solidFill>
                  <a:schemeClr val="bg1"/>
                </a:solidFill>
              </a:rPr>
              <a:t>An introduction to windows 10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345944" y="1988840"/>
            <a:ext cx="8402519" cy="113877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/>
              <a:t>Millions of people have already upgraded to Windows 10 and many more plan </a:t>
            </a:r>
            <a:r>
              <a:rPr lang="en-US" sz="2400" b="1" dirty="0" smtClean="0"/>
              <a:t>to do </a:t>
            </a:r>
            <a:r>
              <a:rPr lang="en-US" sz="2400" b="1" dirty="0"/>
              <a:t>so soon. </a:t>
            </a:r>
            <a:endParaRPr lang="en-US" sz="2400" b="1" dirty="0" smtClean="0"/>
          </a:p>
          <a:p>
            <a:pPr algn="just" rtl="0">
              <a:buClr>
                <a:srgbClr val="008000"/>
              </a:buClr>
            </a:pPr>
            <a:endParaRPr lang="en-US" sz="2000" b="1" dirty="0" smtClean="0"/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Science </a:t>
            </a:r>
            <a:r>
              <a:rPr lang="en-US" b="1" dirty="0" smtClean="0">
                <a:solidFill>
                  <a:schemeClr val="bg1"/>
                </a:solidFill>
              </a:rPr>
              <a:t>                    </a:t>
            </a:r>
            <a:r>
              <a:rPr lang="en-US" b="1" dirty="0" smtClean="0">
                <a:solidFill>
                  <a:prstClr val="white"/>
                </a:solidFill>
              </a:rPr>
              <a:t>Lab</a:t>
            </a:r>
            <a:r>
              <a:rPr lang="en-US" b="1" dirty="0">
                <a:solidFill>
                  <a:prstClr val="white"/>
                </a:solidFill>
              </a:rPr>
              <a:t>. 1 (Windows 10)</a:t>
            </a:r>
            <a:r>
              <a:rPr lang="en-US" b="1" dirty="0" smtClean="0">
                <a:solidFill>
                  <a:schemeClr val="bg1"/>
                </a:solidFill>
              </a:rPr>
              <a:t>                             </a:t>
            </a:r>
            <a:r>
              <a:rPr lang="en-US" b="1" dirty="0">
                <a:solidFill>
                  <a:schemeClr val="bg1"/>
                </a:solidFill>
              </a:rPr>
              <a:t>November </a:t>
            </a:r>
            <a:r>
              <a:rPr lang="en-US" b="1" dirty="0" smtClean="0">
                <a:solidFill>
                  <a:schemeClr val="bg1"/>
                </a:solidFill>
              </a:rPr>
              <a:t>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61633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3600"/>
            <a:ext cx="735811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000" b="1" dirty="0">
                <a:solidFill>
                  <a:schemeClr val="bg1"/>
                </a:solidFill>
              </a:rPr>
              <a:t>An introduction to windows 10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467544" y="1772816"/>
            <a:ext cx="8402519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 smtClean="0"/>
              <a:t>It </a:t>
            </a:r>
            <a:r>
              <a:rPr lang="en-US" sz="2400" b="1" dirty="0"/>
              <a:t>has become the most popular version ever and the rush to install </a:t>
            </a:r>
            <a:r>
              <a:rPr lang="en-US" sz="2400" b="1" dirty="0" smtClean="0"/>
              <a:t>it continues</a:t>
            </a:r>
            <a:r>
              <a:rPr lang="en-US" sz="2400" b="1" dirty="0"/>
              <a:t>. </a:t>
            </a:r>
            <a:endParaRPr lang="en-US" sz="2400" b="1" dirty="0" smtClean="0"/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Science </a:t>
            </a:r>
            <a:r>
              <a:rPr lang="en-US" b="1" dirty="0" smtClean="0">
                <a:solidFill>
                  <a:schemeClr val="bg1"/>
                </a:solidFill>
              </a:rPr>
              <a:t>                    </a:t>
            </a:r>
            <a:r>
              <a:rPr lang="en-US" b="1" dirty="0" smtClean="0">
                <a:solidFill>
                  <a:prstClr val="white"/>
                </a:solidFill>
              </a:rPr>
              <a:t>Lab</a:t>
            </a:r>
            <a:r>
              <a:rPr lang="en-US" b="1" dirty="0">
                <a:solidFill>
                  <a:prstClr val="white"/>
                </a:solidFill>
              </a:rPr>
              <a:t>. 1 (Windows 10)</a:t>
            </a:r>
            <a:r>
              <a:rPr lang="en-US" b="1" dirty="0" smtClean="0">
                <a:solidFill>
                  <a:schemeClr val="bg1"/>
                </a:solidFill>
              </a:rPr>
              <a:t>                             </a:t>
            </a:r>
            <a:r>
              <a:rPr lang="en-US" b="1" dirty="0">
                <a:solidFill>
                  <a:schemeClr val="bg1"/>
                </a:solidFill>
              </a:rPr>
              <a:t>November </a:t>
            </a:r>
            <a:r>
              <a:rPr lang="en-US" b="1" dirty="0" smtClean="0">
                <a:solidFill>
                  <a:schemeClr val="bg1"/>
                </a:solidFill>
              </a:rPr>
              <a:t>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97504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3600"/>
            <a:ext cx="735811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000" b="1" dirty="0">
                <a:solidFill>
                  <a:schemeClr val="bg1"/>
                </a:solidFill>
              </a:rPr>
              <a:t>An introduction to windows 10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345944" y="622894"/>
            <a:ext cx="8402519" cy="181588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0">
              <a:buClr>
                <a:srgbClr val="008000"/>
              </a:buClr>
            </a:pPr>
            <a:endParaRPr lang="en-US" sz="2000" b="1" dirty="0" smtClean="0"/>
          </a:p>
          <a:p>
            <a:pPr marL="45720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 smtClean="0"/>
              <a:t>Praise </a:t>
            </a:r>
            <a:r>
              <a:rPr lang="en-US" sz="2400" b="1" dirty="0"/>
              <a:t>for the new Windows is near universal and this is because it </a:t>
            </a:r>
            <a:r>
              <a:rPr lang="en-US" sz="2400" b="1" dirty="0" smtClean="0"/>
              <a:t>brings new </a:t>
            </a:r>
            <a:r>
              <a:rPr lang="en-US" sz="2400" b="1" dirty="0"/>
              <a:t>features and fresh ways of working with your computer</a:t>
            </a:r>
            <a:r>
              <a:rPr lang="en-US" sz="2400" b="1" dirty="0" smtClean="0"/>
              <a:t>.</a:t>
            </a:r>
          </a:p>
          <a:p>
            <a:pPr marL="45720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endParaRPr lang="en-US" sz="2000" b="1" dirty="0" smtClean="0"/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Science </a:t>
            </a:r>
            <a:r>
              <a:rPr lang="en-US" b="1" dirty="0" smtClean="0">
                <a:solidFill>
                  <a:schemeClr val="bg1"/>
                </a:solidFill>
              </a:rPr>
              <a:t>                    </a:t>
            </a:r>
            <a:r>
              <a:rPr lang="en-US" b="1" dirty="0" smtClean="0">
                <a:solidFill>
                  <a:prstClr val="white"/>
                </a:solidFill>
              </a:rPr>
              <a:t>Lab</a:t>
            </a:r>
            <a:r>
              <a:rPr lang="en-US" b="1" dirty="0">
                <a:solidFill>
                  <a:prstClr val="white"/>
                </a:solidFill>
              </a:rPr>
              <a:t>. 1 (Windows 10)</a:t>
            </a:r>
            <a:r>
              <a:rPr lang="en-US" b="1" dirty="0" smtClean="0">
                <a:solidFill>
                  <a:schemeClr val="bg1"/>
                </a:solidFill>
              </a:rPr>
              <a:t>                             </a:t>
            </a:r>
            <a:r>
              <a:rPr lang="en-US" b="1" dirty="0">
                <a:solidFill>
                  <a:schemeClr val="bg1"/>
                </a:solidFill>
              </a:rPr>
              <a:t>November </a:t>
            </a:r>
            <a:r>
              <a:rPr lang="en-US" b="1" dirty="0" smtClean="0">
                <a:solidFill>
                  <a:schemeClr val="bg1"/>
                </a:solidFill>
              </a:rPr>
              <a:t>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10884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3600"/>
            <a:ext cx="735811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000" b="1" dirty="0">
                <a:solidFill>
                  <a:schemeClr val="bg1"/>
                </a:solidFill>
              </a:rPr>
              <a:t>An introduction to windows 10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179512" y="2276872"/>
            <a:ext cx="8402519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 smtClean="0"/>
              <a:t>It </a:t>
            </a:r>
            <a:r>
              <a:rPr lang="en-US" sz="2400" b="1" dirty="0"/>
              <a:t>is brilliant on </a:t>
            </a:r>
            <a:r>
              <a:rPr lang="en-US" sz="2400" b="1" dirty="0" smtClean="0"/>
              <a:t>new computers </a:t>
            </a:r>
            <a:r>
              <a:rPr lang="en-US" sz="2400" b="1" dirty="0"/>
              <a:t>and it breathes life into old ones</a:t>
            </a:r>
            <a:r>
              <a:rPr lang="en-US" sz="2400" b="1" dirty="0" smtClean="0"/>
              <a:t>.</a:t>
            </a:r>
            <a:endParaRPr lang="en-US" sz="2400" b="1" dirty="0" smtClean="0"/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Science </a:t>
            </a:r>
            <a:r>
              <a:rPr lang="en-US" b="1" dirty="0" smtClean="0">
                <a:solidFill>
                  <a:schemeClr val="bg1"/>
                </a:solidFill>
              </a:rPr>
              <a:t>                    </a:t>
            </a:r>
            <a:r>
              <a:rPr lang="en-US" b="1" dirty="0" smtClean="0">
                <a:solidFill>
                  <a:prstClr val="white"/>
                </a:solidFill>
              </a:rPr>
              <a:t>Lab</a:t>
            </a:r>
            <a:r>
              <a:rPr lang="en-US" b="1" dirty="0">
                <a:solidFill>
                  <a:prstClr val="white"/>
                </a:solidFill>
              </a:rPr>
              <a:t>. 1 (Windows 10)</a:t>
            </a:r>
            <a:r>
              <a:rPr lang="en-US" b="1" dirty="0" smtClean="0">
                <a:solidFill>
                  <a:schemeClr val="bg1"/>
                </a:solidFill>
              </a:rPr>
              <a:t>                             </a:t>
            </a:r>
            <a:r>
              <a:rPr lang="en-US" b="1" dirty="0">
                <a:solidFill>
                  <a:schemeClr val="bg1"/>
                </a:solidFill>
              </a:rPr>
              <a:t>November </a:t>
            </a:r>
            <a:r>
              <a:rPr lang="en-US" b="1" dirty="0" smtClean="0">
                <a:solidFill>
                  <a:schemeClr val="bg1"/>
                </a:solidFill>
              </a:rPr>
              <a:t>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49396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3600"/>
            <a:ext cx="735811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000" b="1" dirty="0">
                <a:solidFill>
                  <a:schemeClr val="bg1"/>
                </a:solidFill>
              </a:rPr>
              <a:t>An introduction to windows 10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389042" y="1844824"/>
            <a:ext cx="8402519" cy="160043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0">
              <a:buClr>
                <a:srgbClr val="008000"/>
              </a:buClr>
            </a:pPr>
            <a:endParaRPr lang="en-US" sz="2000" b="1" dirty="0"/>
          </a:p>
          <a:p>
            <a:pPr marL="45720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/>
              <a:t>With Windows 10 on your computer it starts up quickly and resumes from sleep </a:t>
            </a:r>
            <a:r>
              <a:rPr lang="en-US" sz="2400" b="1" dirty="0" smtClean="0"/>
              <a:t>in seconds</a:t>
            </a:r>
            <a:r>
              <a:rPr lang="en-US" sz="2400" b="1" dirty="0"/>
              <a:t>. It is designed to work with both new</a:t>
            </a:r>
            <a:r>
              <a:rPr lang="en-US" sz="3000" b="1" dirty="0"/>
              <a:t> </a:t>
            </a:r>
            <a:r>
              <a:rPr lang="en-US" sz="2400" b="1" dirty="0"/>
              <a:t>and existing software and hardware</a:t>
            </a:r>
            <a:r>
              <a:rPr lang="en-US" sz="2400" b="1" dirty="0" smtClean="0"/>
              <a:t>.</a:t>
            </a:r>
            <a:endParaRPr lang="en-US" sz="3000" b="1" dirty="0"/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Science </a:t>
            </a:r>
            <a:r>
              <a:rPr lang="en-US" b="1" dirty="0" smtClean="0">
                <a:solidFill>
                  <a:schemeClr val="bg1"/>
                </a:solidFill>
              </a:rPr>
              <a:t>                    </a:t>
            </a:r>
            <a:r>
              <a:rPr lang="en-US" b="1" dirty="0" smtClean="0">
                <a:solidFill>
                  <a:prstClr val="white"/>
                </a:solidFill>
              </a:rPr>
              <a:t>Lab</a:t>
            </a:r>
            <a:r>
              <a:rPr lang="en-US" b="1" dirty="0">
                <a:solidFill>
                  <a:prstClr val="white"/>
                </a:solidFill>
              </a:rPr>
              <a:t>. 1 (Windows 10)</a:t>
            </a:r>
            <a:r>
              <a:rPr lang="en-US" b="1" dirty="0" smtClean="0">
                <a:solidFill>
                  <a:schemeClr val="bg1"/>
                </a:solidFill>
              </a:rPr>
              <a:t>                             </a:t>
            </a:r>
            <a:r>
              <a:rPr lang="en-US" b="1" dirty="0">
                <a:solidFill>
                  <a:schemeClr val="bg1"/>
                </a:solidFill>
              </a:rPr>
              <a:t>November </a:t>
            </a:r>
            <a:r>
              <a:rPr lang="en-US" b="1" dirty="0" smtClean="0">
                <a:solidFill>
                  <a:schemeClr val="bg1"/>
                </a:solidFill>
              </a:rPr>
              <a:t>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72613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2285984" y="2428868"/>
            <a:ext cx="4576061" cy="160043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8000" b="1" dirty="0" smtClean="0">
                <a:solidFill>
                  <a:schemeClr val="accent6">
                    <a:lumMod val="75000"/>
                  </a:schemeClr>
                </a:solidFill>
              </a:rPr>
              <a:t>Thank You</a:t>
            </a:r>
          </a:p>
          <a:p>
            <a:endParaRPr lang="ar-IQ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19409</TotalTime>
  <Words>263</Words>
  <Application>Microsoft Office PowerPoint</Application>
  <PresentationFormat>On-screen Show (4:3)</PresentationFormat>
  <Paragraphs>38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سمة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alasmaa</dc:creator>
  <cp:lastModifiedBy>Nada</cp:lastModifiedBy>
  <cp:revision>277</cp:revision>
  <dcterms:created xsi:type="dcterms:W3CDTF">2017-03-24T08:33:37Z</dcterms:created>
  <dcterms:modified xsi:type="dcterms:W3CDTF">2018-12-14T04:40:01Z</dcterms:modified>
</cp:coreProperties>
</file>